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78" r:id="rId2"/>
    <p:sldId id="279" r:id="rId3"/>
    <p:sldId id="280" r:id="rId4"/>
    <p:sldId id="281" r:id="rId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161E"/>
    <a:srgbClr val="FFFFFF"/>
    <a:srgbClr val="BFE2F3"/>
    <a:srgbClr val="C31823"/>
    <a:srgbClr val="C9151E"/>
    <a:srgbClr val="E9CBBC"/>
    <a:srgbClr val="E0A487"/>
    <a:srgbClr val="D97C5B"/>
    <a:srgbClr val="CC141E"/>
    <a:srgbClr val="D050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82" autoAdjust="0"/>
    <p:restoredTop sz="90118" autoAdjust="0"/>
  </p:normalViewPr>
  <p:slideViewPr>
    <p:cSldViewPr snapToGrid="0">
      <p:cViewPr varScale="1">
        <p:scale>
          <a:sx n="78" d="100"/>
          <a:sy n="78" d="100"/>
        </p:scale>
        <p:origin x="13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1616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FE78F-58BC-423A-A341-D0065C580108}" type="datetimeFigureOut">
              <a:rPr lang="zh-CN" altLang="en-US" smtClean="0"/>
              <a:t>2018/3/6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B1CD8-9F96-4F1D-A5B8-2D9E0ECCEB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1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070056"/>
            <a:ext cx="7886700" cy="89951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28650" y="5034521"/>
            <a:ext cx="7886700" cy="604299"/>
          </a:xfrm>
        </p:spPr>
        <p:txBody>
          <a:bodyPr anchor="ctr">
            <a:noAutofit/>
          </a:bodyPr>
          <a:lstStyle>
            <a:lvl1pPr algn="ctr">
              <a:defRPr lang="zh-CN" altLang="en-US" sz="28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9144000" cy="393192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0" y="389378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两栏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文本框 5"/>
          <p:cNvSpPr txBox="1"/>
          <p:nvPr/>
        </p:nvSpPr>
        <p:spPr>
          <a:xfrm>
            <a:off x="8250027" y="313202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sz="quarter" idx="10" hasCustomPrompt="1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 hasCustomPrompt="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6" y="313202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t>‹#›</a:t>
            </a:fld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4" y="975600"/>
            <a:ext cx="8566445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 userDrawn="1"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6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 hasCustomPrompt="1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 hasCustomPrompt="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 smtClean="0"/>
              <a:t>单击此处编辑标题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 userDrawn="1"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对比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文本框 5"/>
          <p:cNvSpPr txBox="1"/>
          <p:nvPr/>
        </p:nvSpPr>
        <p:spPr>
          <a:xfrm>
            <a:off x="8250027" y="313202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6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 hasCustomPrompt="1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6" y="313202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t>‹#›</a:t>
            </a:fld>
            <a:endParaRPr lang="en-US" altLang="zh-CN" dirty="0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 userDrawn="1"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图片占位符 6"/>
          <p:cNvSpPr>
            <a:spLocks noGrp="1"/>
          </p:cNvSpPr>
          <p:nvPr>
            <p:ph type="pic" sz="quarter" idx="13"/>
          </p:nvPr>
        </p:nvSpPr>
        <p:spPr>
          <a:xfrm>
            <a:off x="4796589" y="1692275"/>
            <a:ext cx="4032250" cy="482600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封面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1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124" y="4006448"/>
            <a:ext cx="8325019" cy="11141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469125" y="5245248"/>
            <a:ext cx="5820358" cy="4681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24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 smtClean="0"/>
              <a:t>单击以编辑母版副标题样式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9144000" cy="393192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0" y="389378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69125" y="5815087"/>
            <a:ext cx="4159250" cy="49900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单击此处添加日期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9144000" cy="3931920"/>
          </a:xfrm>
          <a:prstGeom prst="rect">
            <a:avLst/>
          </a:prstGeom>
        </p:spPr>
      </p:pic>
      <p:cxnSp>
        <p:nvCxnSpPr>
          <p:cNvPr id="11" name="直接连接符 10"/>
          <p:cNvCxnSpPr/>
          <p:nvPr userDrawn="1"/>
        </p:nvCxnSpPr>
        <p:spPr>
          <a:xfrm>
            <a:off x="0" y="389378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quarter" idx="10" hasCustomPrompt="1"/>
          </p:nvPr>
        </p:nvSpPr>
        <p:spPr>
          <a:xfrm>
            <a:off x="494026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9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quarter" idx="10" hasCustomPrompt="1"/>
          </p:nvPr>
        </p:nvSpPr>
        <p:spPr>
          <a:xfrm>
            <a:off x="494026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6" y="975602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250027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灯片编号占位符 5"/>
          <p:cNvSpPr txBox="1"/>
          <p:nvPr/>
        </p:nvSpPr>
        <p:spPr>
          <a:xfrm>
            <a:off x="8697601" y="311755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z="1200" smtClean="0"/>
              <a:t>‹#›</a:t>
            </a:fld>
            <a:endParaRPr lang="zh-CN" altLang="en-US" sz="1200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  <p:sp>
        <p:nvSpPr>
          <p:cNvPr id="16" name="文本框 15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灯片编号占位符 5"/>
          <p:cNvSpPr txBox="1"/>
          <p:nvPr userDrawn="1"/>
        </p:nvSpPr>
        <p:spPr>
          <a:xfrm>
            <a:off x="8697600" y="311755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5821680"/>
            <a:ext cx="9144000" cy="1036320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94" y="6100773"/>
            <a:ext cx="1958547" cy="5184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1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accent1"/>
                </a:solidFill>
                <a:effectLst>
                  <a:glow rad="25400">
                    <a:srgbClr val="BFE2F3"/>
                  </a:glo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411"/>
            <a:ext cx="9144000" cy="5181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821680"/>
            <a:ext cx="9144000" cy="1036320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93" y="6100771"/>
            <a:ext cx="1958547" cy="5184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411"/>
            <a:ext cx="91440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6" y="975602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纯标题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6" y="975602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8250027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灯片编号占位符 5"/>
          <p:cNvSpPr txBox="1"/>
          <p:nvPr/>
        </p:nvSpPr>
        <p:spPr>
          <a:xfrm>
            <a:off x="8696566" y="311755"/>
            <a:ext cx="447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7E0B4DC1-AB35-4259-8072-EA8F5B8A0BBF}" type="slidenum">
              <a:rPr lang="zh-CN" altLang="en-US" sz="1200" smtClean="0"/>
              <a:t>‹#›</a:t>
            </a:fld>
            <a:endParaRPr lang="zh-CN" altLang="en-US" sz="12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灯片编号占位符 5"/>
          <p:cNvSpPr txBox="1"/>
          <p:nvPr userDrawn="1"/>
        </p:nvSpPr>
        <p:spPr>
          <a:xfrm>
            <a:off x="8696565" y="311755"/>
            <a:ext cx="447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7E0B4DC1-AB35-4259-8072-EA8F5B8A0BBF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文本框 4"/>
          <p:cNvSpPr txBox="1"/>
          <p:nvPr/>
        </p:nvSpPr>
        <p:spPr>
          <a:xfrm>
            <a:off x="8250027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97601" y="313202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1703B59-C883-4B8B-974E-AFB30A6C43A7}" type="slidenum">
              <a:rPr lang="en-US" altLang="zh-CN" smtClean="0"/>
              <a:t>‹#›</a:t>
            </a:fld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内容占位符 11"/>
          <p:cNvSpPr>
            <a:spLocks noGrp="1"/>
          </p:cNvSpPr>
          <p:nvPr>
            <p:ph sz="quarter" idx="10" hasCustomPrompt="1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 hasCustomPrompt="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4" y="975600"/>
            <a:ext cx="8556169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sp>
        <p:nvSpPr>
          <p:cNvPr id="5" name="标题 1"/>
          <p:cNvSpPr txBox="1"/>
          <p:nvPr/>
        </p:nvSpPr>
        <p:spPr>
          <a:xfrm>
            <a:off x="323851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effectLst>
                  <a:glow rad="25400">
                    <a:srgbClr val="BFE2F3"/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 smtClean="0">
                <a:solidFill>
                  <a:schemeClr val="accent1"/>
                </a:solidFill>
              </a:rPr>
              <a:t>单击此处编辑母版标题样式</a:t>
            </a:r>
            <a:endParaRPr lang="zh-CN" altLang="en-US" sz="2000" dirty="0">
              <a:solidFill>
                <a:schemeClr val="accent1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13469" y="807632"/>
            <a:ext cx="8340421" cy="586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sp>
        <p:nvSpPr>
          <p:cNvPr id="9" name="标题 1"/>
          <p:cNvSpPr txBox="1"/>
          <p:nvPr userDrawn="1"/>
        </p:nvSpPr>
        <p:spPr>
          <a:xfrm>
            <a:off x="323850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effectLst>
                  <a:glow rad="25400">
                    <a:srgbClr val="BFE2F3"/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solidFill>
                  <a:schemeClr val="accent1"/>
                </a:solidFill>
              </a:rPr>
              <a:t>单击此处编辑母版标题样式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5882973" y="4744995"/>
            <a:ext cx="2065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</a:rPr>
              <a:t>必须在此处添加照片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56466" y="923046"/>
            <a:ext cx="4032000" cy="574183"/>
          </a:xfrm>
        </p:spPr>
        <p:txBody>
          <a:bodyPr/>
          <a:lstStyle/>
          <a:p>
            <a:pPr algn="l"/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基本情况</a:t>
            </a:r>
            <a:endParaRPr lang="zh-CN" alt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840673" y="1717675"/>
            <a:ext cx="3639074" cy="4826248"/>
          </a:xfrm>
        </p:spPr>
        <p:txBody>
          <a:bodyPr anchor="ctr"/>
          <a:lstStyle/>
          <a:p>
            <a:r>
              <a:rPr lang="zh-CN" altLang="en-US" b="1" dirty="0" smtClean="0"/>
              <a:t>姓名：</a:t>
            </a:r>
            <a:endParaRPr lang="en-US" altLang="zh-CN" b="1" dirty="0" smtClean="0"/>
          </a:p>
          <a:p>
            <a:r>
              <a:rPr lang="zh-CN" altLang="en-US" b="1" dirty="0" smtClean="0"/>
              <a:t>年级：</a:t>
            </a:r>
            <a:endParaRPr lang="en-US" altLang="zh-CN" b="1" dirty="0" smtClean="0"/>
          </a:p>
          <a:p>
            <a:r>
              <a:rPr lang="zh-CN" altLang="en-US" b="1" dirty="0" smtClean="0"/>
              <a:t>学院：</a:t>
            </a:r>
            <a:endParaRPr lang="en-US" altLang="zh-CN" b="1" dirty="0" smtClean="0"/>
          </a:p>
          <a:p>
            <a:r>
              <a:rPr lang="zh-CN" altLang="en-US" b="1" dirty="0" smtClean="0"/>
              <a:t>专业：</a:t>
            </a:r>
            <a:endParaRPr lang="en-US" altLang="zh-CN" b="1" dirty="0" smtClean="0"/>
          </a:p>
          <a:p>
            <a:r>
              <a:rPr lang="zh-CN" altLang="en-US" b="1" dirty="0" smtClean="0"/>
              <a:t>格言：</a:t>
            </a:r>
            <a:endParaRPr lang="en-US" altLang="zh-CN" b="1" dirty="0" smtClean="0"/>
          </a:p>
          <a:p>
            <a:pPr marL="0" indent="0">
              <a:buNone/>
            </a:pPr>
            <a:r>
              <a:rPr lang="zh-CN" altLang="en-US" sz="1800" b="1" dirty="0" smtClean="0">
                <a:solidFill>
                  <a:schemeClr val="bg1">
                    <a:lumMod val="50000"/>
                  </a:schemeClr>
                </a:solidFill>
              </a:rPr>
              <a:t>（其它内容根据自己情况自行添加）</a:t>
            </a:r>
            <a:endParaRPr lang="zh-CN" alt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5195201" y="1977124"/>
            <a:ext cx="3441157" cy="4307350"/>
          </a:xfrm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5535827"/>
            <a:ext cx="9144000" cy="852616"/>
          </a:xfrm>
          <a:prstGeom prst="rect">
            <a:avLst/>
          </a:prstGeom>
          <a:solidFill>
            <a:srgbClr val="C8161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700" b="1" dirty="0"/>
              <a:t>后三页展现学习（需提供绩点） 、科研、学生工作、公益活动及综合</a:t>
            </a:r>
            <a:r>
              <a:rPr lang="zh-CN" altLang="zh-CN" sz="1700" b="1" dirty="0" smtClean="0"/>
              <a:t>能力</a:t>
            </a:r>
            <a:r>
              <a:rPr lang="zh-CN" altLang="en-US" sz="1700" b="1" dirty="0" smtClean="0"/>
              <a:t>。不得增页或删除。</a:t>
            </a:r>
            <a:endParaRPr lang="zh-CN" altLang="en-US" sz="1700" b="1" dirty="0"/>
          </a:p>
        </p:txBody>
      </p:sp>
    </p:spTree>
    <p:extLst>
      <p:ext uri="{BB962C8B-B14F-4D97-AF65-F5344CB8AC3E}">
        <p14:creationId xmlns:p14="http://schemas.microsoft.com/office/powerpoint/2010/main" val="4082425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5535827"/>
            <a:ext cx="9144000" cy="852616"/>
          </a:xfrm>
          <a:prstGeom prst="rect">
            <a:avLst/>
          </a:prstGeom>
          <a:solidFill>
            <a:srgbClr val="C8161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700" b="1" dirty="0"/>
              <a:t>后三页展现学习（需提供绩点） 、科研、学生工作、公益活动及综合</a:t>
            </a:r>
            <a:r>
              <a:rPr lang="zh-CN" altLang="zh-CN" sz="1700" b="1" dirty="0" smtClean="0"/>
              <a:t>能力</a:t>
            </a:r>
            <a:r>
              <a:rPr lang="zh-CN" altLang="en-US" sz="1700" b="1" dirty="0" smtClean="0"/>
              <a:t>。不得增页或删除。</a:t>
            </a:r>
            <a:endParaRPr lang="zh-CN" altLang="en-US" sz="1700" b="1" dirty="0"/>
          </a:p>
        </p:txBody>
      </p:sp>
    </p:spTree>
    <p:extLst>
      <p:ext uri="{BB962C8B-B14F-4D97-AF65-F5344CB8AC3E}">
        <p14:creationId xmlns:p14="http://schemas.microsoft.com/office/powerpoint/2010/main" val="3694800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5535827"/>
            <a:ext cx="9144000" cy="852616"/>
          </a:xfrm>
          <a:prstGeom prst="rect">
            <a:avLst/>
          </a:prstGeom>
          <a:solidFill>
            <a:srgbClr val="C8161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700" b="1" dirty="0"/>
              <a:t>后三页展现学习（需提供绩点） 、科研、学生工作、公益活动及综合</a:t>
            </a:r>
            <a:r>
              <a:rPr lang="zh-CN" altLang="zh-CN" sz="1700" b="1" dirty="0" smtClean="0"/>
              <a:t>能力</a:t>
            </a:r>
            <a:r>
              <a:rPr lang="zh-CN" altLang="en-US" sz="1700" b="1" dirty="0" smtClean="0"/>
              <a:t>。不得增页或删除。</a:t>
            </a:r>
            <a:endParaRPr lang="zh-CN" altLang="en-US" sz="1700" b="1" dirty="0"/>
          </a:p>
        </p:txBody>
      </p:sp>
    </p:spTree>
    <p:extLst>
      <p:ext uri="{BB962C8B-B14F-4D97-AF65-F5344CB8AC3E}">
        <p14:creationId xmlns:p14="http://schemas.microsoft.com/office/powerpoint/2010/main" val="339646716"/>
      </p:ext>
    </p:extLst>
  </p:cSld>
  <p:clrMapOvr>
    <a:masterClrMapping/>
  </p:clrMapOvr>
</p:sld>
</file>

<file path=ppt/theme/theme1.xml><?xml version="1.0" encoding="utf-8"?>
<a:theme xmlns:a="http://schemas.openxmlformats.org/drawingml/2006/main" name="2016-VI主题">
  <a:themeElements>
    <a:clrScheme name="VI统一色">
      <a:dk1>
        <a:srgbClr val="000000"/>
      </a:dk1>
      <a:lt1>
        <a:srgbClr val="FFFFFF"/>
      </a:lt1>
      <a:dk2>
        <a:srgbClr val="BD9F68"/>
      </a:dk2>
      <a:lt2>
        <a:srgbClr val="B5B5B6"/>
      </a:lt2>
      <a:accent1>
        <a:srgbClr val="C8161E"/>
      </a:accent1>
      <a:accent2>
        <a:srgbClr val="F08300"/>
      </a:accent2>
      <a:accent3>
        <a:srgbClr val="FDD000"/>
      </a:accent3>
      <a:accent4>
        <a:srgbClr val="338D27"/>
      </a:accent4>
      <a:accent5>
        <a:srgbClr val="0086D1"/>
      </a:accent5>
      <a:accent6>
        <a:srgbClr val="004098"/>
      </a:accent6>
      <a:hlink>
        <a:srgbClr val="B5B5B6"/>
      </a:hlink>
      <a:folHlink>
        <a:srgbClr val="BD9F68"/>
      </a:folHlink>
    </a:clrScheme>
    <a:fontScheme name="自定义 7">
      <a:majorFont>
        <a:latin typeface="等线"/>
        <a:ea typeface="等线"/>
        <a:cs typeface=""/>
      </a:majorFont>
      <a:minorFont>
        <a:latin typeface="等线 Light"/>
        <a:ea typeface="等线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2016-VI主题</Template>
  <TotalTime>139</TotalTime>
  <Words>114</Words>
  <Application>Microsoft Office PowerPoint</Application>
  <PresentationFormat>全屏显示(4:3)</PresentationFormat>
  <Paragraphs>12</Paragraphs>
  <Slides>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1" baseType="lpstr">
      <vt:lpstr>等线</vt:lpstr>
      <vt:lpstr>等线 Light</vt:lpstr>
      <vt:lpstr>Microsoft YaHei</vt:lpstr>
      <vt:lpstr>Microsoft YaHei</vt:lpstr>
      <vt:lpstr>Arial</vt:lpstr>
      <vt:lpstr>Calibri</vt:lpstr>
      <vt:lpstr>2016-VI主题</vt:lpstr>
      <vt:lpstr>基本情况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学生事务中心奖助学金部</cp:lastModifiedBy>
  <cp:revision>153</cp:revision>
  <dcterms:created xsi:type="dcterms:W3CDTF">2016-01-21T16:32:00Z</dcterms:created>
  <dcterms:modified xsi:type="dcterms:W3CDTF">2018-03-06T12:43:31Z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